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425571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0425571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04255717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04255717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Night Light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Dimmable light sensor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721475"/>
            <a:ext cx="8520600" cy="3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Your night light is either fully on or completely off.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it is a little dark, a little light will do.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the night light gradually brighter as the room gets darker.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26" y="2483105"/>
            <a:ext cx="3793425" cy="199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Dimmable light sensor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721475"/>
            <a:ext cx="81612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information to the pixels.fill() </a:t>
            </a:r>
            <a:br>
              <a:rPr lang="en"/>
            </a:br>
            <a:r>
              <a:rPr lang="en"/>
              <a:t>command to control the brightness </a:t>
            </a:r>
            <a:br>
              <a:rPr lang="en"/>
            </a:br>
            <a:r>
              <a:rPr lang="en"/>
              <a:t>of the pixels.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brightness</a:t>
            </a:r>
            <a:r>
              <a:rPr lang="en"/>
              <a:t> is a value from 0 to 100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brightness level like this: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pixels.fill(WHITE, brightness = 20)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375" y="898349"/>
            <a:ext cx="3146925" cy="165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82626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Look at your table from Objective #2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value did you write down for room light?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number a little less than that for your ROOM value.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example, if my table looked like this: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 could use </a:t>
            </a:r>
            <a:br>
              <a:rPr lang="en"/>
            </a:b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ROOM = 5500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025" y="3131000"/>
            <a:ext cx="4777549" cy="14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3072800" y="4767000"/>
            <a:ext cx="1359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44976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ROOM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condition of the </a:t>
            </a:r>
            <a:br>
              <a:rPr lang="en"/>
            </a:br>
            <a:r>
              <a:rPr lang="en"/>
              <a:t>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a little math to calculate the brightness level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i="1"/>
              <a:t>WARNING - it may be a little glitchy</a:t>
            </a:r>
            <a:endParaRPr sz="2000" i="1"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475" y="916025"/>
            <a:ext cx="3935700" cy="2796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4943475" y="1502175"/>
            <a:ext cx="11565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5302400" y="2345975"/>
            <a:ext cx="3576900" cy="82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Test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light sensor.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concepts.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Reversed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007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testing your code, you might notice that the pixels get darker as the room gets darker.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want the opposite!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to reverse the math.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14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math to reverse the value for brightness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425" y="1152475"/>
            <a:ext cx="4228501" cy="29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/>
          <p:nvPr/>
        </p:nvSpPr>
        <p:spPr>
          <a:xfrm>
            <a:off x="5155575" y="2852975"/>
            <a:ext cx="3212700" cy="30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12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CodeX’s built-in light sensor.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real-world projects can it be used for?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12: Night Light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98475"/>
            <a:ext cx="693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You'll use the CodeX's built-in light sensor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detect light and use the pixels as a night light!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create two versions of the night light.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Project Goals: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1E1E1E"/>
                </a:solidFill>
              </a:rPr>
              <a:t>Use a simple on/off control</a:t>
            </a:r>
            <a:endParaRPr>
              <a:solidFill>
                <a:srgbClr val="1E1E1E"/>
              </a:solidFill>
            </a:endParaRPr>
          </a:p>
          <a:p>
            <a:pPr marL="628650" lvl="1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1E1E1E"/>
                </a:solidFill>
              </a:rPr>
              <a:t>Light (pixels) turn on when the sensor detects “dark”</a:t>
            </a:r>
            <a:endParaRPr sz="200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1E1E1E"/>
                </a:solidFill>
              </a:rPr>
              <a:t>Variable dimming</a:t>
            </a:r>
            <a:endParaRPr>
              <a:solidFill>
                <a:srgbClr val="1E1E1E"/>
              </a:solidFill>
            </a:endParaRPr>
          </a:p>
          <a:p>
            <a:pPr marL="628650" lvl="1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1E1E1E"/>
                </a:solidFill>
              </a:rPr>
              <a:t>Brighter light for a darker room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150" y="1068425"/>
            <a:ext cx="2015875" cy="2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Let there be sensor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 you want to make a night light?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This is going to be easy with CodeX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It has its own built-in light sensor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                       and read the first 2 paragraphs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questions.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close the toolbox. 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75" y="2548562"/>
            <a:ext cx="1361375" cy="3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41433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and zoom 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light sensor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sz="2600" b="1"/>
              <a:t>NightLight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00" y="1068425"/>
            <a:ext cx="4384200" cy="33030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740925" y="1677100"/>
            <a:ext cx="522900" cy="513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Light sensing code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36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light sensor changes, or converts, light level into a digital value.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Dark</a:t>
            </a:r>
            <a:r>
              <a:rPr lang="en"/>
              <a:t> = lower values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CCCCCC"/>
                </a:solidFill>
              </a:rPr>
              <a:t>Light</a:t>
            </a:r>
            <a:r>
              <a:rPr lang="en"/>
              <a:t> = higher values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Digital values go from 0 to 65,535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Any value below 2,000 is pretty dark!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 read from the light sensor, use: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value = light.read()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5">
            <a:off x="5932598" y="1649051"/>
            <a:ext cx="3491123" cy="196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6145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codex and time modules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light sensor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Display the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light on the sensor by </a:t>
            </a:r>
            <a:br>
              <a:rPr lang="en"/>
            </a:br>
            <a:r>
              <a:rPr lang="en"/>
              <a:t>trying three different types of light: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Regular room light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Shine a flashlight for bright light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Cover the sensor with your hand for dark light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value readings in the Mission Log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200" y="935200"/>
            <a:ext cx="3392100" cy="226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Pixel filler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58653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Stadiums turn on all their lights when it gets dark.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turn on the four LED pixels when CodeX senses it is dark.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set all four LED pixels the same color quickly with this code: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pixels.fill(WHITE)  </a:t>
            </a:r>
            <a:r>
              <a:rPr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-- turn on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pixels.fill(BLACK) </a:t>
            </a:r>
            <a:r>
              <a:rPr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-- turn off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l="13730" r="17342"/>
          <a:stretch/>
        </p:blipFill>
        <p:spPr>
          <a:xfrm>
            <a:off x="6233850" y="954200"/>
            <a:ext cx="2495825" cy="2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347200" cy="3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the value from the sensor is dark (less than 2000) turn on the pixels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Else, turn off the pixels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display.print() and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the code by covering and uncovering the sensor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800" y="1733950"/>
            <a:ext cx="2867125" cy="24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Consolas</vt:lpstr>
      <vt:lpstr>Calibri</vt:lpstr>
      <vt:lpstr>Arial</vt:lpstr>
      <vt:lpstr>Montserrat</vt:lpstr>
      <vt:lpstr>Source Sans Pro</vt:lpstr>
      <vt:lpstr>Raleway</vt:lpstr>
      <vt:lpstr>Plum</vt:lpstr>
      <vt:lpstr>Night Light</vt:lpstr>
      <vt:lpstr>Pre-Mission Preparation</vt:lpstr>
      <vt:lpstr>Mission 12: Night Light</vt:lpstr>
      <vt:lpstr>Objective #1: Let there be sensor</vt:lpstr>
      <vt:lpstr>Mission Activity #1</vt:lpstr>
      <vt:lpstr>Objective #2: Light sensing code</vt:lpstr>
      <vt:lpstr>Mission Activity #2</vt:lpstr>
      <vt:lpstr>Objective #3: Pixel filler</vt:lpstr>
      <vt:lpstr>Mission Activity #3</vt:lpstr>
      <vt:lpstr>Objective #4: Dimmable light sensor</vt:lpstr>
      <vt:lpstr>Objective #4: Dimmable light sensor</vt:lpstr>
      <vt:lpstr>Mission Activity #4</vt:lpstr>
      <vt:lpstr>Mission Activity #4</vt:lpstr>
      <vt:lpstr>Light Test</vt:lpstr>
      <vt:lpstr>Objective #5: Reversed</vt:lpstr>
      <vt:lpstr>Mission Activity #5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2024-10-28T04:58:07Z</dcterms:modified>
</cp:coreProperties>
</file>